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  <p:sldId id="268" r:id="rId3"/>
    <p:sldId id="270" r:id="rId4"/>
    <p:sldId id="267" r:id="rId5"/>
    <p:sldId id="271" r:id="rId6"/>
    <p:sldId id="275" r:id="rId7"/>
    <p:sldId id="276" r:id="rId8"/>
    <p:sldId id="277" r:id="rId9"/>
    <p:sldId id="269" r:id="rId10"/>
    <p:sldId id="274" r:id="rId11"/>
    <p:sldId id="272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4" d="100"/>
          <a:sy n="54" d="100"/>
        </p:scale>
        <p:origin x="-2344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33847-BD92-2946-8661-BE67B828DA67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55253-E4E8-114B-9F9F-CF77B5E02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3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C3CD4-85C0-7745-A825-428B56528C6E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A019-1A6B-5147-A860-91FDE057C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1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701B0-5250-2E4E-ACA5-D56EB4863C76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C6DA3-4E54-9943-AD7F-34CA20629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2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534D4-8761-0440-ACD5-31DF1D21CF6F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7B5FD-EBEF-3547-9113-283C35C0D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37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D1565-08ED-C243-BDE5-5E6479A3DB2B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A58D1-F6C7-6848-820F-C601DD553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73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AE785-BE7D-3645-84FA-FB3905B0FDE1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BE7D5-6FAA-D14F-81B2-242BBC7F1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3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B2A6D-BEA2-5747-9BB3-DF6139C0899D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7A13-C064-844A-8A37-3FF0C23B98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C1EA-6271-6043-9181-93F5FD7CF04B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D11EB-EAD6-8049-A0A0-273250CC60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81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C0A98-C53C-B048-A1CC-125660C93B81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279D2-11C7-9244-9A76-66FEF6DF5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6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CC76E-DFA1-E24B-BFDB-79385EF9FC2A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035B5-C5DD-FA4C-8DAF-43F59D6D7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4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93347-62C8-DD43-B321-B68E75C03308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624B8-899D-F048-92D9-A219A775BC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7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59B6FEF-1BF4-0C44-8F6D-D06DFEABFD11}" type="datetimeFigureOut">
              <a:rPr lang="en-US"/>
              <a:pPr>
                <a:defRPr/>
              </a:pPr>
              <a:t>26/05/19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35FCBD-B296-4A48-9C5A-59DFA9E96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pn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eg"/><Relationship Id="rId5" Type="http://schemas.microsoft.com/office/2007/relationships/hdphoto" Target="../media/hdphoto1.wdp"/><Relationship Id="rId6" Type="http://schemas.openxmlformats.org/officeDocument/2006/relationships/image" Target="../media/image16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microsoft.com/office/2007/relationships/hdphoto" Target="../media/hdphoto3.wdp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6.jpeg"/><Relationship Id="rId8" Type="http://schemas.microsoft.com/office/2007/relationships/hdphoto" Target="../media/hdphoto2.wdp"/><Relationship Id="rId9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3315" name="Picture 3" descr="yuchen ppt matrix3f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yuchen ppt matrix3fltemp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960438" y="879475"/>
            <a:ext cx="75898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FFCC66"/>
                </a:solidFill>
              </a:rPr>
              <a:t>Consenting Adults </a:t>
            </a:r>
          </a:p>
          <a:p>
            <a:r>
              <a:rPr lang="en-US" sz="3600">
                <a:solidFill>
                  <a:srgbClr val="FFCC66"/>
                </a:solidFill>
              </a:rPr>
              <a:t>Portraiture and Discreet Photography </a:t>
            </a:r>
            <a:endParaRPr lang="en-GB" sz="3600">
              <a:solidFill>
                <a:srgbClr val="FFCC66"/>
              </a:solidFill>
            </a:endParaRP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989013" y="2689225"/>
            <a:ext cx="756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>
                <a:solidFill>
                  <a:srgbClr val="FFCC66"/>
                </a:solidFill>
              </a:rPr>
              <a:t>Lived Experience Symposium</a:t>
            </a:r>
          </a:p>
          <a:p>
            <a:r>
              <a:rPr lang="en-GB" sz="2000">
                <a:solidFill>
                  <a:srgbClr val="FFCC66"/>
                </a:solidFill>
              </a:rPr>
              <a:t>Huddersfield University  June 14</a:t>
            </a:r>
            <a:r>
              <a:rPr lang="en-GB" sz="2000" baseline="30000">
                <a:solidFill>
                  <a:srgbClr val="FFCC66"/>
                </a:solidFill>
              </a:rPr>
              <a:t>th</a:t>
            </a:r>
            <a:r>
              <a:rPr lang="en-GB" sz="2000">
                <a:solidFill>
                  <a:srgbClr val="FFCC66"/>
                </a:solidFill>
              </a:rPr>
              <a:t> 2019 </a:t>
            </a:r>
          </a:p>
          <a:p>
            <a:r>
              <a:rPr lang="en-US" sz="4000" b="1">
                <a:solidFill>
                  <a:srgbClr val="FFCC66"/>
                </a:solidFill>
              </a:rPr>
              <a:t> </a:t>
            </a:r>
            <a:endParaRPr lang="en-GB" sz="4000">
              <a:solidFill>
                <a:srgbClr val="FFCC66"/>
              </a:solidFill>
            </a:endParaRP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1117600" y="5149850"/>
            <a:ext cx="3989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CC66"/>
                </a:solidFill>
              </a:rPr>
              <a:t>Jonnie Turpie. Practice led PhD Research </a:t>
            </a:r>
          </a:p>
          <a:p>
            <a:r>
              <a:rPr lang="en-GB">
                <a:solidFill>
                  <a:srgbClr val="FFCC66"/>
                </a:solidFill>
              </a:rPr>
              <a:t>Birmingham School of Art , BCU</a:t>
            </a:r>
            <a:endParaRPr lang="en-US">
              <a:solidFill>
                <a:srgbClr val="FFCC66"/>
              </a:solidFill>
            </a:endParaRPr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1117600" y="5891213"/>
            <a:ext cx="734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FFCC66"/>
                </a:solidFill>
              </a:rPr>
              <a:t>Printsanew.jonnieturpie.com              jonnie_turpie                @jturpie     </a:t>
            </a:r>
            <a:endParaRPr lang="en-US">
              <a:solidFill>
                <a:srgbClr val="FFCC66"/>
              </a:solidFill>
            </a:endParaRPr>
          </a:p>
        </p:txBody>
      </p:sp>
      <p:pic>
        <p:nvPicPr>
          <p:cNvPr id="13321" name="Picture 9" descr="instagr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6003925"/>
            <a:ext cx="2397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 descr="twitt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5976938"/>
            <a:ext cx="2873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 advTm="63053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√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4339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1" descr="NAV 2 colour 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3" y="1157288"/>
            <a:ext cx="4984750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mac happy video watch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519238"/>
            <a:ext cx="3354388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71913" y="4994275"/>
            <a:ext cx="6529387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‘NAV’ Future Gazing. 20×26 Silkscreen duotone 2017</a:t>
            </a:r>
          </a:p>
        </p:txBody>
      </p:sp>
      <p:sp>
        <p:nvSpPr>
          <p:cNvPr id="8" name="Rectangle 7"/>
          <p:cNvSpPr/>
          <p:nvPr/>
        </p:nvSpPr>
        <p:spPr>
          <a:xfrm>
            <a:off x="288925" y="4381500"/>
            <a:ext cx="375602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Phone viewing. MAC Arts Centre.</a:t>
            </a:r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√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5363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" descr="NAV 2 colour 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3" y="1157288"/>
            <a:ext cx="4984750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71913" y="4994275"/>
            <a:ext cx="6529387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NAV with ‘NAV’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88913" y="1611313"/>
            <a:ext cx="3581400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rgbClr val="F2F2F2"/>
                </a:solidFill>
              </a:rPr>
              <a:t>“This is insane and so random!! It’s beautiful. Please say more.”</a:t>
            </a:r>
          </a:p>
          <a:p>
            <a:endParaRPr lang="en-US">
              <a:solidFill>
                <a:srgbClr val="F2F2F2"/>
              </a:solidFill>
            </a:endParaRPr>
          </a:p>
          <a:p>
            <a:r>
              <a:rPr lang="en-US">
                <a:solidFill>
                  <a:srgbClr val="F2F2F2"/>
                </a:solidFill>
              </a:rPr>
              <a:t>jT “</a:t>
            </a:r>
            <a:r>
              <a:rPr lang="en-US" altLang="ja-JP">
                <a:solidFill>
                  <a:srgbClr val="F2F2F2"/>
                </a:solidFill>
              </a:rPr>
              <a:t>Im glad you like it. If you would like to see, and have, an original I</a:t>
            </a:r>
            <a:r>
              <a:rPr lang="en-US">
                <a:solidFill>
                  <a:srgbClr val="F2F2F2"/>
                </a:solidFill>
              </a:rPr>
              <a:t>’</a:t>
            </a:r>
            <a:r>
              <a:rPr lang="en-US" altLang="ja-JP">
                <a:solidFill>
                  <a:srgbClr val="F2F2F2"/>
                </a:solidFill>
              </a:rPr>
              <a:t>d be happy to get you one.</a:t>
            </a:r>
            <a:r>
              <a:rPr lang="en-US">
                <a:solidFill>
                  <a:srgbClr val="F2F2F2"/>
                </a:solidFill>
              </a:rPr>
              <a:t>”</a:t>
            </a:r>
            <a:endParaRPr lang="en-US" altLang="ja-JP">
              <a:solidFill>
                <a:srgbClr val="F2F2F2"/>
              </a:solidFill>
            </a:endParaRPr>
          </a:p>
          <a:p>
            <a:endParaRPr lang="en-US">
              <a:solidFill>
                <a:srgbClr val="F2F2F2"/>
              </a:solidFill>
            </a:endParaRPr>
          </a:p>
          <a:p>
            <a:r>
              <a:rPr lang="en-US">
                <a:solidFill>
                  <a:srgbClr val="F2F2F2"/>
                </a:solidFill>
              </a:rPr>
              <a:t>Nav : “Super cool! I’d love one. It’s so crazy to see that when you’re own world like that, you can inspire someone to want to create!”</a:t>
            </a:r>
          </a:p>
        </p:txBody>
      </p:sp>
      <p:pic>
        <p:nvPicPr>
          <p:cNvPr id="15367" name="Picture 6" descr="nav with nav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1128713"/>
            <a:ext cx="4968875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6387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9-05-26 at 11.05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700" y="977900"/>
            <a:ext cx="5041900" cy="4889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44700" y="5056048"/>
            <a:ext cx="5041900" cy="8113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44700" y="977900"/>
            <a:ext cx="5041900" cy="36313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Kevin Atherton f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6" y="392036"/>
            <a:ext cx="4224006" cy="61837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65227" y="1714926"/>
            <a:ext cx="28761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CC66"/>
                </a:solidFill>
              </a:rPr>
              <a:t>Kevin Atherton. </a:t>
            </a:r>
          </a:p>
          <a:p>
            <a:r>
              <a:rPr lang="en-US" sz="3200" b="1" dirty="0" smtClean="0">
                <a:solidFill>
                  <a:srgbClr val="FFCC66"/>
                </a:solidFill>
              </a:rPr>
              <a:t>Artist 2019.</a:t>
            </a:r>
          </a:p>
          <a:p>
            <a:r>
              <a:rPr lang="en-US" sz="3200" b="1" dirty="0" smtClean="0">
                <a:solidFill>
                  <a:srgbClr val="FFCC66"/>
                </a:solidFill>
              </a:rPr>
              <a:t>A1 Silk Screen. </a:t>
            </a:r>
            <a:endParaRPr lang="en-US" sz="3200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8906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Kevin Atherton fi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6" y="392036"/>
            <a:ext cx="4224006" cy="6183760"/>
          </a:xfrm>
          <a:prstGeom prst="rect">
            <a:avLst/>
          </a:prstGeom>
        </p:spPr>
      </p:pic>
      <p:pic>
        <p:nvPicPr>
          <p:cNvPr id="6" name="Picture 5" descr="Kev and jT messag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705" y="489484"/>
            <a:ext cx="3453583" cy="1616277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91"/>
          <a:stretch/>
        </p:blipFill>
        <p:spPr>
          <a:xfrm>
            <a:off x="6743764" y="2774951"/>
            <a:ext cx="1808524" cy="3080659"/>
          </a:xfrm>
          <a:prstGeom prst="rect">
            <a:avLst/>
          </a:prstGeom>
        </p:spPr>
      </p:pic>
      <p:pic>
        <p:nvPicPr>
          <p:cNvPr id="7" name="Picture 6" descr="IMG_266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542" y="4421102"/>
            <a:ext cx="1497046" cy="1996061"/>
          </a:xfrm>
          <a:prstGeom prst="rect">
            <a:avLst/>
          </a:prstGeom>
        </p:spPr>
      </p:pic>
      <p:pic>
        <p:nvPicPr>
          <p:cNvPr id="8" name="Picture 7" descr="IMG_265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912" y="2314248"/>
            <a:ext cx="1421401" cy="189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8350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drian packer 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72" y="352741"/>
            <a:ext cx="2643482" cy="3298289"/>
          </a:xfrm>
          <a:prstGeom prst="rect">
            <a:avLst/>
          </a:prstGeom>
        </p:spPr>
      </p:pic>
      <p:pic>
        <p:nvPicPr>
          <p:cNvPr id="6" name="Picture 5" descr="adrian print 1 15.jp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37" y="837017"/>
            <a:ext cx="3645241" cy="4435799"/>
          </a:xfrm>
          <a:prstGeom prst="rect">
            <a:avLst/>
          </a:prstGeom>
        </p:spPr>
      </p:pic>
      <p:pic>
        <p:nvPicPr>
          <p:cNvPr id="5" name="Picture 4" descr="adrian print 2 15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27" y="1274977"/>
            <a:ext cx="3398796" cy="45519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7372" y="5401801"/>
            <a:ext cx="60041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CC66"/>
                </a:solidFill>
              </a:rPr>
              <a:t>Adrian </a:t>
            </a:r>
            <a:r>
              <a:rPr lang="en-US" sz="3600" b="1" dirty="0" err="1" smtClean="0">
                <a:solidFill>
                  <a:srgbClr val="FFCC66"/>
                </a:solidFill>
              </a:rPr>
              <a:t>Paker</a:t>
            </a:r>
            <a:r>
              <a:rPr lang="en-US" sz="3600" b="1" dirty="0" smtClean="0">
                <a:solidFill>
                  <a:srgbClr val="FFCC66"/>
                </a:solidFill>
              </a:rPr>
              <a:t>. Educator</a:t>
            </a:r>
          </a:p>
          <a:p>
            <a:r>
              <a:rPr lang="en-US" sz="3600" b="1" dirty="0" smtClean="0">
                <a:solidFill>
                  <a:srgbClr val="FFCC66"/>
                </a:solidFill>
              </a:rPr>
              <a:t>2019. A1 Silk Screen, duotone. </a:t>
            </a:r>
            <a:endParaRPr lang="en-US" sz="3600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292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drian print 1 15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37" y="837017"/>
            <a:ext cx="3645241" cy="4435799"/>
          </a:xfrm>
          <a:prstGeom prst="rect">
            <a:avLst/>
          </a:prstGeom>
        </p:spPr>
      </p:pic>
      <p:pic>
        <p:nvPicPr>
          <p:cNvPr id="8" name="Picture 7" descr="adrian focussed on portrai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767" y="425632"/>
            <a:ext cx="2583239" cy="3444318"/>
          </a:xfrm>
          <a:prstGeom prst="rect">
            <a:avLst/>
          </a:prstGeom>
        </p:spPr>
      </p:pic>
      <p:pic>
        <p:nvPicPr>
          <p:cNvPr id="4" name="Picture 3" descr="adrian hand over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 rot="5400000">
            <a:off x="2309245" y="4115385"/>
            <a:ext cx="2625033" cy="2625031"/>
          </a:xfrm>
          <a:prstGeom prst="rect">
            <a:avLst/>
          </a:prstGeom>
        </p:spPr>
      </p:pic>
      <p:pic>
        <p:nvPicPr>
          <p:cNvPr id="12" name="Picture 11" descr="adrian print 2 15.jp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427" y="1274977"/>
            <a:ext cx="3398796" cy="4551959"/>
          </a:xfrm>
          <a:prstGeom prst="rect">
            <a:avLst/>
          </a:prstGeom>
        </p:spPr>
      </p:pic>
      <p:pic>
        <p:nvPicPr>
          <p:cNvPr id="9" name="Picture 8" descr="Adrian signs consent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57" b="9901"/>
          <a:stretch/>
        </p:blipFill>
        <p:spPr>
          <a:xfrm>
            <a:off x="117611" y="1942290"/>
            <a:ext cx="2082110" cy="29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67727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drian packerconsent for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32" y="474056"/>
            <a:ext cx="4563392" cy="6111686"/>
          </a:xfrm>
          <a:prstGeom prst="rect">
            <a:avLst/>
          </a:prstGeom>
        </p:spPr>
      </p:pic>
      <p:pic>
        <p:nvPicPr>
          <p:cNvPr id="4" name="Picture 3" descr="adrian detai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5116">
            <a:off x="3190335" y="2121176"/>
            <a:ext cx="2835761" cy="283576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3315" name="Picture 3" descr="yuchen ppt matrix3fl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yuchen ppt matrix3fltemp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960438" y="879475"/>
            <a:ext cx="7589837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000" b="1" dirty="0">
                <a:solidFill>
                  <a:srgbClr val="FFCC66"/>
                </a:solidFill>
              </a:rPr>
              <a:t>Consenting </a:t>
            </a:r>
            <a:r>
              <a:rPr lang="en-US" sz="4000" b="1" dirty="0" smtClean="0">
                <a:solidFill>
                  <a:srgbClr val="FFCC66"/>
                </a:solidFill>
              </a:rPr>
              <a:t>Adults </a:t>
            </a:r>
            <a:endParaRPr lang="en-US" sz="4000" b="1" dirty="0">
              <a:solidFill>
                <a:srgbClr val="FFCC66"/>
              </a:solidFill>
            </a:endParaRPr>
          </a:p>
          <a:p>
            <a:r>
              <a:rPr lang="en-US" sz="3600" dirty="0">
                <a:solidFill>
                  <a:srgbClr val="FFCC66"/>
                </a:solidFill>
              </a:rPr>
              <a:t>Portraiture and Discreet Photography </a:t>
            </a:r>
            <a:endParaRPr lang="en-GB" sz="3600" dirty="0">
              <a:solidFill>
                <a:srgbClr val="FFCC66"/>
              </a:solidFill>
            </a:endParaRP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989013" y="2689225"/>
            <a:ext cx="75612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>
                <a:solidFill>
                  <a:srgbClr val="FFCC66"/>
                </a:solidFill>
              </a:rPr>
              <a:t>Lived Experience Symposium</a:t>
            </a:r>
          </a:p>
          <a:p>
            <a:r>
              <a:rPr lang="en-GB" sz="2000">
                <a:solidFill>
                  <a:srgbClr val="FFCC66"/>
                </a:solidFill>
              </a:rPr>
              <a:t>Huddersfield University  June 14</a:t>
            </a:r>
            <a:r>
              <a:rPr lang="en-GB" sz="2000" baseline="30000">
                <a:solidFill>
                  <a:srgbClr val="FFCC66"/>
                </a:solidFill>
              </a:rPr>
              <a:t>th</a:t>
            </a:r>
            <a:r>
              <a:rPr lang="en-GB" sz="2000">
                <a:solidFill>
                  <a:srgbClr val="FFCC66"/>
                </a:solidFill>
              </a:rPr>
              <a:t> 2019 </a:t>
            </a:r>
          </a:p>
          <a:p>
            <a:r>
              <a:rPr lang="en-US" sz="4000" b="1">
                <a:solidFill>
                  <a:srgbClr val="FFCC66"/>
                </a:solidFill>
              </a:rPr>
              <a:t> </a:t>
            </a:r>
            <a:endParaRPr lang="en-GB" sz="4000">
              <a:solidFill>
                <a:srgbClr val="FFCC66"/>
              </a:solidFill>
            </a:endParaRPr>
          </a:p>
        </p:txBody>
      </p:sp>
      <p:sp>
        <p:nvSpPr>
          <p:cNvPr id="13319" name="Rectangle 8"/>
          <p:cNvSpPr>
            <a:spLocks noChangeArrowheads="1"/>
          </p:cNvSpPr>
          <p:nvPr/>
        </p:nvSpPr>
        <p:spPr bwMode="auto">
          <a:xfrm>
            <a:off x="1117600" y="5149850"/>
            <a:ext cx="39893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>
                <a:solidFill>
                  <a:srgbClr val="FFCC66"/>
                </a:solidFill>
              </a:rPr>
              <a:t>Jonnie Turpie. Practice led PhD Research </a:t>
            </a:r>
          </a:p>
          <a:p>
            <a:r>
              <a:rPr lang="en-GB">
                <a:solidFill>
                  <a:srgbClr val="FFCC66"/>
                </a:solidFill>
              </a:rPr>
              <a:t>Birmingham School of Art , BCU</a:t>
            </a:r>
            <a:endParaRPr lang="en-US">
              <a:solidFill>
                <a:srgbClr val="FFCC66"/>
              </a:solidFill>
            </a:endParaRPr>
          </a:p>
        </p:txBody>
      </p:sp>
      <p:sp>
        <p:nvSpPr>
          <p:cNvPr id="13320" name="Rectangle 4"/>
          <p:cNvSpPr>
            <a:spLocks noChangeArrowheads="1"/>
          </p:cNvSpPr>
          <p:nvPr/>
        </p:nvSpPr>
        <p:spPr bwMode="auto">
          <a:xfrm>
            <a:off x="1117600" y="5891213"/>
            <a:ext cx="734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>
                <a:solidFill>
                  <a:srgbClr val="FFCC66"/>
                </a:solidFill>
              </a:rPr>
              <a:t>Printsanew.jonnieturpie.com              jonnie_turpie                @jturpie     </a:t>
            </a:r>
            <a:endParaRPr lang="en-US">
              <a:solidFill>
                <a:srgbClr val="FFCC66"/>
              </a:solidFill>
            </a:endParaRPr>
          </a:p>
        </p:txBody>
      </p:sp>
      <p:pic>
        <p:nvPicPr>
          <p:cNvPr id="13321" name="Picture 9" descr="instagr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6003925"/>
            <a:ext cx="239713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 descr="twitt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5976938"/>
            <a:ext cx="28733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89552" y="3886200"/>
            <a:ext cx="28695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CC66"/>
                </a:solidFill>
              </a:rPr>
              <a:t>Thank You</a:t>
            </a:r>
            <a:endParaRPr lang="en-US" sz="4800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723433"/>
      </p:ext>
    </p:extLst>
  </p:cSld>
  <p:clrMapOvr>
    <a:masterClrMapping/>
  </p:clrMapOvr>
  <p:transition xmlns:p14="http://schemas.microsoft.com/office/powerpoint/2010/main" spd="med" advTm="63053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17411" name="Picture 4" descr="yuchen ppt matrix3fltempt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09921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195</Words>
  <Application>Microsoft Macintosh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ＭＳ Ｐゴシック</vt:lpstr>
      <vt:lpstr>Arial</vt:lpstr>
      <vt:lpstr>Office Theme</vt:lpstr>
      <vt:lpstr> </vt:lpstr>
      <vt:lpstr>√</vt:lpstr>
      <vt:lpstr>√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</vt:vector>
  </TitlesOfParts>
  <Company>Manor Production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Jonnie Turpie</dc:creator>
  <cp:lastModifiedBy>Jonnie Turpie</cp:lastModifiedBy>
  <cp:revision>71</cp:revision>
  <dcterms:created xsi:type="dcterms:W3CDTF">2019-02-08T17:34:58Z</dcterms:created>
  <dcterms:modified xsi:type="dcterms:W3CDTF">2019-05-26T11:08:26Z</dcterms:modified>
</cp:coreProperties>
</file>